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37" autoAdjust="0"/>
    <p:restoredTop sz="94660"/>
  </p:normalViewPr>
  <p:slideViewPr>
    <p:cSldViewPr>
      <p:cViewPr varScale="1">
        <p:scale>
          <a:sx n="62" d="100"/>
          <a:sy n="62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7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752600"/>
            <a:ext cx="89916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55a: </a:t>
            </a:r>
            <a:r>
              <a:rPr lang="en-US" sz="2800" dirty="0" smtClean="0"/>
              <a:t>¿</a:t>
            </a:r>
            <a:r>
              <a:rPr lang="en-US" sz="2800" dirty="0" err="1" smtClean="0"/>
              <a:t>Cómo</a:t>
            </a:r>
            <a:r>
              <a:rPr lang="en-US" sz="2800" dirty="0" smtClean="0"/>
              <a:t> es la </a:t>
            </a:r>
            <a:r>
              <a:rPr lang="en-US" sz="2800" dirty="0" err="1" smtClean="0"/>
              <a:t>familia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LA MISMA LUNA?</a:t>
            </a:r>
          </a:p>
          <a:p>
            <a:pPr marL="0" indent="0">
              <a:buNone/>
            </a:pPr>
            <a:r>
              <a:rPr lang="en-US" sz="2800" i="1" dirty="0" smtClean="0">
                <a:solidFill>
                  <a:srgbClr val="7030A0"/>
                </a:solidFill>
              </a:rPr>
              <a:t>L.O.: to learn about different types of families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sz="2800" dirty="0" smtClean="0"/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55a:</a:t>
            </a:r>
            <a:r>
              <a:rPr lang="en-US" sz="2800" dirty="0" smtClean="0"/>
              <a:t> Complete p.1 ( # </a:t>
            </a:r>
            <a:r>
              <a:rPr lang="en-US" sz="2800" dirty="0" smtClean="0"/>
              <a:t>3, 6, -8), </a:t>
            </a:r>
            <a:r>
              <a:rPr lang="en-US" sz="2800" dirty="0" smtClean="0"/>
              <a:t>p2 </a:t>
            </a:r>
            <a:r>
              <a:rPr lang="en-US" sz="2800" dirty="0" smtClean="0"/>
              <a:t>(#1-2.), </a:t>
            </a:r>
            <a:r>
              <a:rPr lang="en-US" sz="2800" dirty="0" smtClean="0"/>
              <a:t>p.3 </a:t>
            </a:r>
            <a:r>
              <a:rPr lang="en-US" sz="2800" dirty="0" smtClean="0"/>
              <a:t>(#1-4.), </a:t>
            </a:r>
            <a:r>
              <a:rPr lang="en-US" sz="2800" dirty="0" smtClean="0"/>
              <a:t>p.4 </a:t>
            </a:r>
            <a:r>
              <a:rPr lang="en-US" sz="2800" dirty="0" smtClean="0"/>
              <a:t>(#1-13)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17133</TotalTime>
  <Words>77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7 de marzo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89</cp:revision>
  <cp:lastPrinted>2015-05-20T16:26:09Z</cp:lastPrinted>
  <dcterms:created xsi:type="dcterms:W3CDTF">2014-05-12T21:03:23Z</dcterms:created>
  <dcterms:modified xsi:type="dcterms:W3CDTF">2018-03-07T15:19:12Z</dcterms:modified>
</cp:coreProperties>
</file>